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226DC-EE3E-49EA-8364-84E2DC442F17}" type="datetimeFigureOut">
              <a:rPr lang="en-US" smtClean="0"/>
              <a:t>10/23/2010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D9DD5-8485-4340-9793-11F8BEDE1B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Nabis sont un groupe des peintres. Le groupe s’est rebellé d’art académie. Il a voulu une forme de peinture.  L’importance a convergé sur la présentation et a utilisé distorsion couleur. Avant les Nabis, les artistes sont allés à nouveaux formes d’art.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Pierre Bonnard a commencé les Nabis en 1890. Il a insisté sur l’arrangement des couleurs. Il a utilisé émotions et imaginations. Il est allé l’artiste qu’est utilisé la couleur pur dans dessin plat. Il a développé la concerne à représenter l’environnement de l’artiste.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Felix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Vallontton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étudié à l’académie Julian en 1882. Il a rejoint les Nabis en 1892. Il favori sujet est relations entre une femme et un homme. Les peintures sujettes ont basé sur sexualité des femmes. Il a utilisé beaucoup des couleurs. La technique contraste entre blocs de noirs et blancs.  L’exécution a manière graphique et les couleurs sont paisibles.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Maurice Denise a présenté à Vuillard à Lycée Condorcet. Il a rejoint les Nabis en 1890. Il a expérimenté dans genre des arts différent. Il a peint le plafond à Chausson. Il a été influence par la renaissance italienne. L’eau et littoraux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remaindent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 sujet favori.  Aussi, il a contribué la fondation de cubisme.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Ker-Xavier Roussel a étudié à Lycée Condorcet avec Vuillard. Il a commencé Les Nabis en 1890 à l’académie Julian. Il est connu pour les peintures des paysages français, représente les femmes, les enfants, faunes et les nymphes.  Il a exprimé athée vision de nature qu’il a représenté les peintures.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Edouard Vuillard a commencé les Nabis avec Bonnard en 1890. Il a inspiré par planche couleur japonais. Il a expérimenté avec nouveau concepts d’espace. La peinture </a:t>
            </a:r>
            <a:r>
              <a:rPr lang="fr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réfléchi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cadres simple et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réalités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lie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tous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jours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D9DD5-8485-4340-9793-11F8BEDE1B1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D71E79-079C-4868-A569-E6861C0E15FD}" type="datetimeFigureOut">
              <a:rPr lang="en-US" smtClean="0"/>
              <a:pPr/>
              <a:t>10/23/2010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50019B-0CCB-4EB5-849E-B64FD63FE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bp0.blogger.com/_Qfmy1iBc5N8/SJJXtIQknBI/AAAAAAAAArY/BD0lwsx0r3g/s400/vuillard+in+bed+au+lit.jpg&amp;imgrefurl=http://brushpalletteandcoffee.blogspot.com/2008_08_01_archive.html&amp;usg=__2cumv1BsU5YRppEuPQGg7OkdU" TargetMode="External"/><Relationship Id="rId3" Type="http://schemas.openxmlformats.org/officeDocument/2006/relationships/hyperlink" Target="http://upload.wikimedia.org/wikipedia/commons/d/de/Felix_Vallotton_Selbstbildnis.jpg" TargetMode="External"/><Relationship Id="rId7" Type="http://schemas.openxmlformats.org/officeDocument/2006/relationships/hyperlink" Target="http://www.google.com/imgres?imgurl=http://farm3.static.flickr.com/2709/4078807243_ea2e4a01fd.jpg&amp;imgrefurl=http://flickr.com/photos/32357038@N08/4078807243/&amp;usg=__-yMmpLosM5oWrwn7LZdVhfHzkw8=&amp;h=398&amp;w=500&amp;sz=165&amp;hl=en&amp;start=21&amp;zoom=0&amp;tbnid=lFSwz1EDwwu3gM" TargetMode="External"/><Relationship Id="rId2" Type="http://schemas.openxmlformats.org/officeDocument/2006/relationships/hyperlink" Target="http://www.s9.com/images/portraits/3268_Bonnard-Pierr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zSCg&amp;oei=dMbATMPVF4KB8gaE_rTZBg&amp;esq=2&amp;page=2&amp;ndsp=22&amp;ved=1t:429,r:14,s:18&amp;tx=60&amp;ty=73" TargetMode="External"/><Relationship Id="rId11" Type="http://schemas.openxmlformats.org/officeDocument/2006/relationships/hyperlink" Target="http://www.mostlycolor.ch/2007_11_01_archive.html" TargetMode="External"/><Relationship Id="rId5" Type="http://schemas.openxmlformats.org/officeDocument/2006/relationships/hyperlink" Target="http://www.google.com/imgres?imgurl=http://www.edouard-vuillard.com/images/artist/1687.jpg&amp;imgrefurl=http://www.edouard-vuillard.com/&amp;usg=__TjbZ1al7-wT3ft7GkQ3EkzIXVE8=&amp;h=202&amp;w=145&amp;sz=8&amp;hl=en&amp;start=18&amp;zoom=1&amp;tbnid=xe-ZfM38pZQ1-M:&amp;tbnh=135&amp;tbnw=97&amp;prev=/ima" TargetMode="External"/><Relationship Id="rId10" Type="http://schemas.openxmlformats.org/officeDocument/2006/relationships/hyperlink" Target="http://nga.gov.au/exhibition/masterpiecesfromparis/Default.cfm?IRN=191238&amp;BioArtistIRN=19097&amp;MnuID=SRCH&amp;ArtistIRN=19097&amp;ViewID=2" TargetMode="External"/><Relationship Id="rId4" Type="http://schemas.openxmlformats.org/officeDocument/2006/relationships/hyperlink" Target="http://www.google.com/imgres?imgurl=http://farm3.static.flickr.com/2755/4180937419_aeef8336df_m.jpg&amp;imgrefurl=http://www.flickr.com/photos/renzodionigi/page193/&amp;usg=__0CkccqXfuU0tUoEBAEDZEsob_1o=&amp;h=240&amp;w=179&amp;sz=21&amp;hl=en&amp;start=0&amp;zoom=0&amp;tbnid=5aFFbWlQTDKErM:" TargetMode="External"/><Relationship Id="rId9" Type="http://schemas.openxmlformats.org/officeDocument/2006/relationships/hyperlink" Target="Disch:1&amp;um=1&amp;itbs=1&amp;iact=rc&amp;ei=o8nATMP3GcH38AaW6I3tBA&amp;oei=o8nATMP3GcH38AaW6I3tBA&amp;esq=1&amp;page=1&amp;ndsp=18&amp;ved=1t:429,r:0,s:0&amp;tx=57&amp;ty=3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Nabis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Par: Ashley Lowenstein</a:t>
            </a:r>
          </a:p>
          <a:p>
            <a:r>
              <a:rPr lang="en-US" dirty="0" smtClean="0"/>
              <a:t>Caitlin Stockwell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100" dirty="0" smtClean="0">
                <a:hlinkClick r:id="rId2"/>
              </a:rPr>
              <a:t>http://www.s9.com/images/portraits/3268_Bonnard-Pierre.jpg</a:t>
            </a:r>
            <a:endParaRPr lang="en-US" sz="1100" dirty="0" smtClean="0"/>
          </a:p>
          <a:p>
            <a:r>
              <a:rPr lang="en-US" sz="1100" dirty="0" smtClean="0">
                <a:hlinkClick r:id="rId3"/>
              </a:rPr>
              <a:t>http://upload.wikimedia.org/wikipedia/commons/d/de/Felix_Vallotton_Selbstbildnis.jpg</a:t>
            </a:r>
            <a:endParaRPr lang="en-US" sz="1100" dirty="0" smtClean="0"/>
          </a:p>
          <a:p>
            <a:r>
              <a:rPr lang="en-US" sz="1100" dirty="0" smtClean="0">
                <a:hlinkClick r:id="rId4"/>
              </a:rPr>
              <a:t>http://www.google.com/imgres?imgurl=http://farm3.static.flickr.com/2755/4180937419_aeef8336df_m.jpg&amp;imgrefurl=http://www.flickr.com/photos/renzodionigi/page193/&amp;usg=__0CkccqXfuU0tUoEBAEDZEsob_1o=&amp;h=240&amp;w=179&amp;sz=21&amp;hl=en&amp;start=0&amp;zoom=0&amp;tbnid=5aFFbWlQTDKErM:&amp;tbnh=110&amp;tbnw=82&amp;prev=/images%3Fq%3Dmaurice%2Bdenis%2Bportrait%26um%3D1%26hl%3Den%26sa%3DX%26rlz%3D1R2ADFA_enUS389%26biw%3D1259%26bih%3D564%26tbs%3Disch:1&amp;um=1&amp;itbs=1&amp;iact=rc&amp;dur=328&amp;ei=BsXATIfZFYP48Abyw_yNBQ&amp;oei=BsXATIfZFYP48Abyw_yNBQ&amp;esq=1&amp;page=1&amp;ndsp=24&amp;ved=1t:429,r:23,s:0&amp;tx=65&amp;ty=95</a:t>
            </a:r>
            <a:endParaRPr lang="en-US" sz="1100" dirty="0" smtClean="0"/>
          </a:p>
          <a:p>
            <a:r>
              <a:rPr lang="en-US" sz="1100" dirty="0" smtClean="0">
                <a:hlinkClick r:id="rId5"/>
              </a:rPr>
              <a:t>http://www.google.com/imgres?imgurl=http://www.edouard-vuillard.com/images/artist/1687.jpg&amp;imgrefurl=http://www.edouard-vuillard.com/&amp;usg=__TjbZ1al7-wT3ft7GkQ3EkzIXVE8=&amp;h=202&amp;w=145&amp;sz=8&amp;hl=en&amp;start=18&amp;zoom=1&amp;tbnid=xe-ZfM38pZQ1-M:&amp;tbnh=135&amp;tbnw=97&amp;prev=/images%3Fq%3Dker-xavier%2Broussel%26um%3D1%26hl%3Den%26rlz%3D1R2ADFA_enUS389%26biw%3D1259%26bih%3D564%26tbs%3Disch:1&amp;um=1&amp;itbs=1&amp;iact=rc&amp;dur=140&amp;ei=esbATKDNE4P7lweW79</a:t>
            </a:r>
            <a:r>
              <a:rPr lang="en-US" sz="1100" dirty="0" smtClean="0">
                <a:hlinkClick r:id="rId6" action="ppaction://hlinkfile"/>
              </a:rPr>
              <a:t>zSCg&amp;oei=dMbATMPVF4KB8gaE_rTZBg&amp;esq=2&amp;page=2&amp;ndsp=22&amp;ved=1t:429,r:14,s:18&amp;tx=60&amp;ty=73</a:t>
            </a:r>
            <a:endParaRPr lang="en-US" sz="1100" dirty="0" smtClean="0"/>
          </a:p>
          <a:p>
            <a:r>
              <a:rPr lang="en-US" sz="1100" dirty="0" smtClean="0">
                <a:hlinkClick r:id="rId7"/>
              </a:rPr>
              <a:t>http://www.google.com/imgres?imgurl=http://farm3.static.flickr.com/2709/4078807243_ea2e4a01fd.jpg&amp;imgrefurl=http://flickr.com/photos/32357038%40N08/4078807243/&amp;usg=__-yMmpLosM5oWrwn7LZdVhfHzkw8=&amp;h=398&amp;w=500&amp;sz=165&amp;hl=en&amp;start=21&amp;zoom=0&amp;tbnid=lFSwz1EDwwu3gM:&amp;tbnh=103&amp;tbnw=130&amp;prev=/images%3Fq%3DKer-xavier%2Broussel%2Bportrait%26um%3D1%26hl%3Den%26rlz%3D1R2ADFA_enUS389%26biw%3D1259%26bih%3D564%26tbs%3Disch:10%2C533&amp;um=1&amp;itbs=1&amp;ei=pending&amp;biw=1259&amp;bih=564&amp;iact=rc&amp;dur=109&amp;oei=HsjATMjaA8L38AawhtzXBg&amp;esq=2&amp;page=2&amp;ndsp=21&amp;ved=1t:429,r:17,s:21&amp;tx=56&amp;ty=63</a:t>
            </a:r>
            <a:endParaRPr lang="en-US" sz="1100" dirty="0" smtClean="0"/>
          </a:p>
          <a:p>
            <a:r>
              <a:rPr lang="en-US" sz="1100" dirty="0" smtClean="0">
                <a:hlinkClick r:id="rId8"/>
              </a:rPr>
              <a:t>http://www.google.com/imgres?imgurl=http://bp0.blogger.com/_Qfmy1iBc5N8/SJJXtIQknBI/AAAAAAAAArY/BD0lwsx0r3g/s400/vuillard%2Bin%2Bbed%2Bau%2Blit.jpg&amp;imgrefurl=http://brushpalletteandcoffee.blogspot.com/2008_08_01_archive.html&amp;usg=__2cumv1BsU5YRppEuPQGg7OkdUNY=&amp;h=305&amp;w=400&amp;sz=24&amp;hl=en&amp;start=0&amp;zoom=1&amp;tbnid=qzkPKXNkACTWUM:&amp;tbnh=135&amp;tbnw=167&amp;prev=/images%3Fq%3Dau%2Blit-edouard%2Bvuillard%26um%3D1%26hl%3Den%26rlz%3D1R2ADFA_enUS389%26biw%3D1259%26bih%3D564%26tbs%3</a:t>
            </a:r>
            <a:r>
              <a:rPr lang="en-US" sz="1100" dirty="0" smtClean="0">
                <a:hlinkClick r:id="rId9"/>
              </a:rPr>
              <a:t>Disch:1&amp;um=1&amp;itbs=1&amp;iact=rc&amp;ei=o8nATMP3GcH38AaW6I3tBA&amp;oei=o8nATMP3GcH38AaW6I3tBA&amp;esq=1&amp;page=1&amp;ndsp=18&amp;ved=1t:429,r:0,s:0&amp;tx=57&amp;ty=38</a:t>
            </a:r>
            <a:endParaRPr lang="en-US" sz="1100" dirty="0" smtClean="0"/>
          </a:p>
          <a:p>
            <a:r>
              <a:rPr lang="en-US" sz="1100" dirty="0" smtClean="0">
                <a:hlinkClick r:id="rId10"/>
              </a:rPr>
              <a:t>http://nga.gov.au/exhibition/masterpiecesfromparis/Default.cfm?IRN=191238&amp;BioArtistIRN=19097&amp;MnuID=SRCH&amp;ArtistIRN=19097&amp;ViewID=2</a:t>
            </a:r>
            <a:endParaRPr lang="en-US" sz="1100" dirty="0" smtClean="0"/>
          </a:p>
          <a:p>
            <a:r>
              <a:rPr lang="en-US" sz="1100" dirty="0" smtClean="0">
                <a:hlinkClick r:id="rId11"/>
              </a:rPr>
              <a:t>http://www.mostlycolor.ch/2007_11_01_archive.html</a:t>
            </a:r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Pierre Bonnard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sz="1800" dirty="0" smtClean="0"/>
              <a:t>1867-1947)</a:t>
            </a:r>
            <a:endParaRPr lang="en-US" dirty="0"/>
          </a:p>
        </p:txBody>
      </p:sp>
      <p:pic>
        <p:nvPicPr>
          <p:cNvPr id="1026" name="Picture 2" descr="http://www.s9.com/images/portraits/3268_Bonnard-Pierr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2514" b="1251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Felix </a:t>
            </a:r>
            <a:r>
              <a:rPr lang="en-US" dirty="0" err="1" smtClean="0"/>
              <a:t>Vallontton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(1865-1925)</a:t>
            </a:r>
            <a:endParaRPr lang="en-US" sz="1800" dirty="0"/>
          </a:p>
        </p:txBody>
      </p:sp>
      <p:pic>
        <p:nvPicPr>
          <p:cNvPr id="28674" name="Picture 2" descr="http://upload.wikimedia.org/wikipedia/commons/d/de/Felix_Vallotton_Selbstbildni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1215" b="1121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Maurice </a:t>
            </a:r>
            <a:r>
              <a:rPr lang="en-US" dirty="0" err="1" smtClean="0"/>
              <a:t>denis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(1870-1943)</a:t>
            </a:r>
            <a:endParaRPr lang="en-US" sz="1800" dirty="0"/>
          </a:p>
        </p:txBody>
      </p:sp>
      <p:pic>
        <p:nvPicPr>
          <p:cNvPr id="29698" name="Picture 2" descr="http://farm3.static.flickr.com/2755/4180937419_aeef8336df_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2722" b="1272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Ker-</a:t>
            </a:r>
            <a:r>
              <a:rPr lang="en-US" dirty="0" err="1" smtClean="0"/>
              <a:t>xavier</a:t>
            </a:r>
            <a:r>
              <a:rPr lang="en-US" dirty="0" smtClean="0"/>
              <a:t> </a:t>
            </a:r>
            <a:r>
              <a:rPr lang="en-US" dirty="0" err="1" smtClean="0"/>
              <a:t>roussel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(1867-1944)</a:t>
            </a:r>
            <a:endParaRPr lang="en-US" sz="1800" dirty="0"/>
          </a:p>
        </p:txBody>
      </p:sp>
      <p:pic>
        <p:nvPicPr>
          <p:cNvPr id="30726" name="Picture 6" descr="http://farm3.static.flickr.com/2709/4078807243_ea2e4a01f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185" r="1018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1143000"/>
            <a:ext cx="3657600" cy="2057400"/>
          </a:xfrm>
        </p:spPr>
        <p:txBody>
          <a:bodyPr/>
          <a:lstStyle/>
          <a:p>
            <a:r>
              <a:rPr lang="en-US" dirty="0" err="1" smtClean="0"/>
              <a:t>Edouard</a:t>
            </a:r>
            <a:r>
              <a:rPr lang="en-US" dirty="0" smtClean="0"/>
              <a:t> Vuillard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(1868-1940)</a:t>
            </a:r>
            <a:endParaRPr lang="en-US" sz="1800" dirty="0"/>
          </a:p>
        </p:txBody>
      </p:sp>
      <p:pic>
        <p:nvPicPr>
          <p:cNvPr id="5" name="Picture 2" descr="http://www.edouard-vuillard.com/images/artist/168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122" b="1412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lit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Par: </a:t>
            </a:r>
            <a:r>
              <a:rPr lang="en-US" sz="1800" dirty="0" err="1" smtClean="0"/>
              <a:t>Edouard</a:t>
            </a:r>
            <a:r>
              <a:rPr lang="en-US" sz="1800" dirty="0" smtClean="0"/>
              <a:t> Vuillard</a:t>
            </a:r>
            <a:endParaRPr lang="en-US" sz="1800" dirty="0"/>
          </a:p>
        </p:txBody>
      </p:sp>
      <p:pic>
        <p:nvPicPr>
          <p:cNvPr id="32770" name="Picture 2" descr="http://bp0.blogger.com/_Qfmy1iBc5N8/SJJXtIQknBI/AAAAAAAAArY/BD0lwsx0r3g/s400/vuillard+in+bed+au+li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861" r="1186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saisons de la vie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Par: </a:t>
            </a:r>
            <a:r>
              <a:rPr lang="en-US" sz="1800" dirty="0" err="1" smtClean="0"/>
              <a:t>Roussel</a:t>
            </a:r>
            <a:endParaRPr lang="en-US" sz="1800" dirty="0"/>
          </a:p>
        </p:txBody>
      </p:sp>
      <p:pic>
        <p:nvPicPr>
          <p:cNvPr id="1028" name="Picture 4" descr="http://nga.gov.au/exhibition/masterpiecesfromparis/Images/400/19123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616" r="2661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visite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Par: </a:t>
            </a:r>
            <a:r>
              <a:rPr lang="en-US" sz="1800" dirty="0" err="1" smtClean="0"/>
              <a:t>Vallontton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22530" name="Picture 2" descr="http://www.inventoland.net/img/blog/la_visit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534" r="1853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1511</TotalTime>
  <Words>373</Words>
  <Application>Microsoft Office PowerPoint</Application>
  <PresentationFormat>On-screen Show (4:3)</PresentationFormat>
  <Paragraphs>40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Les Nabis</vt:lpstr>
      <vt:lpstr>Pierre Bonnard</vt:lpstr>
      <vt:lpstr>Felix Vallontton</vt:lpstr>
      <vt:lpstr>Maurice denis</vt:lpstr>
      <vt:lpstr>Ker-xavier roussel</vt:lpstr>
      <vt:lpstr>Edouard Vuillard</vt:lpstr>
      <vt:lpstr>Au lit</vt:lpstr>
      <vt:lpstr>Les saisons de la vie</vt:lpstr>
      <vt:lpstr>La visite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Nabis</dc:title>
  <dc:creator>Caitlin</dc:creator>
  <cp:lastModifiedBy>Ashley Lowenstein</cp:lastModifiedBy>
  <cp:revision>105</cp:revision>
  <dcterms:created xsi:type="dcterms:W3CDTF">2010-10-21T22:39:40Z</dcterms:created>
  <dcterms:modified xsi:type="dcterms:W3CDTF">2010-10-25T05:48:48Z</dcterms:modified>
</cp:coreProperties>
</file>